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hyperlink" Target="http://www.regiocentru.ro/" TargetMode="External"/><Relationship Id="rId9" Type="http://schemas.openxmlformats.org/officeDocument/2006/relationships/image" Target="../media/image7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giocentru.ro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hyperlink" Target="http://www.regiocentru.ro/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hyperlink" Target="http://www.regiocentru.ro/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hyperlink" Target="http://www.regiocentru.ro/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hyperlink" Target="http://www.regiocentru.ro/" TargetMode="Externa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hyperlink" Target="http://www.regiocentru.ro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hyperlink" Target="http://www.regiocentru.ro/" TargetMode="Externa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giocentru.ro/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hyperlink" Target="http://www.regiocentru.ro/" TargetMode="Externa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hyperlink" Target="http://www.regiocentru.ro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u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386"/>
          </a:xfrm>
          <a:prstGeom prst="rect">
            <a:avLst/>
          </a:prstGeom>
        </p:spPr>
      </p:pic>
      <p:pic>
        <p:nvPicPr>
          <p:cNvPr id="8" name="Imagin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9605"/>
            <a:ext cx="12192000" cy="111529"/>
          </a:xfrm>
          <a:prstGeom prst="rect">
            <a:avLst/>
          </a:prstGeom>
        </p:spPr>
      </p:pic>
      <p:sp>
        <p:nvSpPr>
          <p:cNvPr id="9" name="CasetăText 8"/>
          <p:cNvSpPr txBox="1"/>
          <p:nvPr userDrawn="1"/>
        </p:nvSpPr>
        <p:spPr>
          <a:xfrm>
            <a:off x="203200" y="6493425"/>
            <a:ext cx="2540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>
                <a:hlinkClick r:id="rId4"/>
              </a:rPr>
              <a:t>www.regiocentru.ro</a:t>
            </a:r>
            <a:r>
              <a:rPr lang="ro-RO" sz="1050" dirty="0" smtClean="0"/>
              <a:t> I office@adrcentru.ro</a:t>
            </a:r>
            <a:endParaRPr lang="en-US" sz="1050" dirty="0"/>
          </a:p>
        </p:txBody>
      </p:sp>
      <p:sp>
        <p:nvSpPr>
          <p:cNvPr id="16" name="Substituent conținut 2"/>
          <p:cNvSpPr>
            <a:spLocks noGrp="1"/>
          </p:cNvSpPr>
          <p:nvPr>
            <p:ph idx="1"/>
          </p:nvPr>
        </p:nvSpPr>
        <p:spPr>
          <a:xfrm>
            <a:off x="5767615" y="8381145"/>
            <a:ext cx="10515600" cy="4351338"/>
          </a:xfrm>
        </p:spPr>
        <p:txBody>
          <a:bodyPr/>
          <a:lstStyle/>
          <a:p>
            <a:pPr lvl="0"/>
            <a:r>
              <a:rPr lang="ro-RO" dirty="0"/>
              <a:t>Clic pentru editare stiluri text Coordonator</a:t>
            </a:r>
          </a:p>
          <a:p>
            <a:pPr lvl="1"/>
            <a:r>
              <a:rPr lang="ro-RO" dirty="0"/>
              <a:t>Al doilea nivel</a:t>
            </a:r>
          </a:p>
          <a:p>
            <a:pPr lvl="2"/>
            <a:r>
              <a:rPr lang="ro-RO" dirty="0"/>
              <a:t>Al treilea nivel</a:t>
            </a:r>
          </a:p>
          <a:p>
            <a:pPr lvl="3"/>
            <a:r>
              <a:rPr lang="ro-RO" dirty="0"/>
              <a:t>Al patrulea nivel</a:t>
            </a:r>
          </a:p>
          <a:p>
            <a:pPr lvl="4"/>
            <a:r>
              <a:rPr lang="ro-RO" dirty="0"/>
              <a:t>Al cincilea nivel</a:t>
            </a:r>
          </a:p>
        </p:txBody>
      </p:sp>
      <p:pic>
        <p:nvPicPr>
          <p:cNvPr id="17" name="Picture 2" descr="Untitled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7" r="-500" b="17809"/>
          <a:stretch>
            <a:fillRect/>
          </a:stretch>
        </p:blipFill>
        <p:spPr bwMode="auto">
          <a:xfrm>
            <a:off x="5041531" y="6590179"/>
            <a:ext cx="1952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regiok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85"/>
          <a:stretch>
            <a:fillRect/>
          </a:stretch>
        </p:blipFill>
        <p:spPr bwMode="auto">
          <a:xfrm>
            <a:off x="8959021" y="363556"/>
            <a:ext cx="3049677" cy="100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RO V Cofinanțat de Uniunea Europeană_POS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522" y="72570"/>
            <a:ext cx="1623016" cy="16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IS color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7" t="12080" r="14587" b="9721"/>
          <a:stretch>
            <a:fillRect/>
          </a:stretch>
        </p:blipFill>
        <p:spPr bwMode="auto">
          <a:xfrm>
            <a:off x="5248895" y="156248"/>
            <a:ext cx="1365698" cy="1304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logo UE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72570"/>
            <a:ext cx="1465943" cy="1522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logo Regio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263" y="298368"/>
            <a:ext cx="2306985" cy="1070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guv color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4" t="13562" r="18146" b="13081"/>
          <a:stretch>
            <a:fillRect/>
          </a:stretch>
        </p:blipFill>
        <p:spPr bwMode="auto">
          <a:xfrm>
            <a:off x="3718463" y="125713"/>
            <a:ext cx="1381110" cy="1349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0656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in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9605"/>
            <a:ext cx="12192000" cy="111529"/>
          </a:xfrm>
          <a:prstGeom prst="rect">
            <a:avLst/>
          </a:prstGeom>
        </p:spPr>
      </p:pic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Clic pentru editare stil titlu</a:t>
            </a:r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Clic pentru editare stiluri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659BA-2138-4C98-B2D5-794E5F6A9342}" type="slidenum">
              <a:rPr lang="ro-RO" smtClean="0"/>
              <a:t>‹#›</a:t>
            </a:fld>
            <a:endParaRPr lang="ro-RO"/>
          </a:p>
        </p:txBody>
      </p:sp>
      <p:sp>
        <p:nvSpPr>
          <p:cNvPr id="10" name="CasetăText 9"/>
          <p:cNvSpPr txBox="1"/>
          <p:nvPr userDrawn="1"/>
        </p:nvSpPr>
        <p:spPr>
          <a:xfrm>
            <a:off x="203200" y="6493425"/>
            <a:ext cx="2540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>
                <a:hlinkClick r:id="rId3"/>
              </a:rPr>
              <a:t>www.regiocentru.ro</a:t>
            </a:r>
            <a:r>
              <a:rPr lang="ro-RO" sz="1050" dirty="0" smtClean="0"/>
              <a:t> I office@adrcentru.ro</a:t>
            </a:r>
            <a:endParaRPr lang="en-US" sz="1050" dirty="0"/>
          </a:p>
        </p:txBody>
      </p:sp>
      <p:pic>
        <p:nvPicPr>
          <p:cNvPr id="11" name="Picture 2" descr="Untitled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7" r="-500" b="17809"/>
          <a:stretch>
            <a:fillRect/>
          </a:stretch>
        </p:blipFill>
        <p:spPr bwMode="auto">
          <a:xfrm>
            <a:off x="5041531" y="6590179"/>
            <a:ext cx="1952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7964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386"/>
          </a:xfrm>
          <a:prstGeom prst="rect">
            <a:avLst/>
          </a:prstGeom>
        </p:spPr>
      </p:pic>
      <p:pic>
        <p:nvPicPr>
          <p:cNvPr id="8" name="Imagin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9605"/>
            <a:ext cx="12192000" cy="111529"/>
          </a:xfrm>
          <a:prstGeom prst="rect">
            <a:avLst/>
          </a:prstGeom>
        </p:spPr>
      </p:pic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o-RO"/>
              <a:t>Clic pentru editare stil titlu</a:t>
            </a:r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o-RO"/>
              <a:t>Clic pentru editare stiluri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659BA-2138-4C98-B2D5-794E5F6A9342}" type="slidenum">
              <a:rPr lang="ro-RO" smtClean="0"/>
              <a:t>‹#›</a:t>
            </a:fld>
            <a:endParaRPr lang="ro-RO"/>
          </a:p>
        </p:txBody>
      </p:sp>
      <p:sp>
        <p:nvSpPr>
          <p:cNvPr id="10" name="CasetăText 9"/>
          <p:cNvSpPr txBox="1"/>
          <p:nvPr userDrawn="1"/>
        </p:nvSpPr>
        <p:spPr>
          <a:xfrm>
            <a:off x="203200" y="6493425"/>
            <a:ext cx="2540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>
                <a:hlinkClick r:id="rId4"/>
              </a:rPr>
              <a:t>www.regiocentru.ro</a:t>
            </a:r>
            <a:r>
              <a:rPr lang="ro-RO" sz="1050" dirty="0" smtClean="0"/>
              <a:t> I office@adrcentru.ro</a:t>
            </a:r>
            <a:endParaRPr lang="en-US" sz="1050" dirty="0"/>
          </a:p>
        </p:txBody>
      </p:sp>
      <p:pic>
        <p:nvPicPr>
          <p:cNvPr id="11" name="Picture 2" descr="Untitled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7" r="-500" b="17809"/>
          <a:stretch>
            <a:fillRect/>
          </a:stretch>
        </p:blipFill>
        <p:spPr bwMode="auto">
          <a:xfrm>
            <a:off x="5041531" y="6590179"/>
            <a:ext cx="1952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6565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386"/>
          </a:xfrm>
          <a:prstGeom prst="rect">
            <a:avLst/>
          </a:prstGeom>
        </p:spPr>
      </p:pic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Clic pentru editare stil titlu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44AD-2AC7-451E-872F-1795913134E6}" type="datetimeFigureOut">
              <a:rPr lang="ro-RO" smtClean="0"/>
              <a:t>23.07.2024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659BA-2138-4C98-B2D5-794E5F6A9342}" type="slidenum">
              <a:rPr lang="ro-RO" smtClean="0"/>
              <a:t>‹#›</a:t>
            </a:fld>
            <a:endParaRPr lang="ro-RO"/>
          </a:p>
        </p:txBody>
      </p:sp>
      <p:pic>
        <p:nvPicPr>
          <p:cNvPr id="8" name="Imagin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9605"/>
            <a:ext cx="12192000" cy="111529"/>
          </a:xfrm>
          <a:prstGeom prst="rect">
            <a:avLst/>
          </a:prstGeom>
        </p:spPr>
      </p:pic>
      <p:sp>
        <p:nvSpPr>
          <p:cNvPr id="11" name="CasetăText 10"/>
          <p:cNvSpPr txBox="1"/>
          <p:nvPr userDrawn="1"/>
        </p:nvSpPr>
        <p:spPr>
          <a:xfrm>
            <a:off x="203200" y="6493425"/>
            <a:ext cx="2540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>
                <a:hlinkClick r:id="rId4"/>
              </a:rPr>
              <a:t>www.regiocentru.ro</a:t>
            </a:r>
            <a:r>
              <a:rPr lang="ro-RO" sz="1050" dirty="0" smtClean="0"/>
              <a:t> I office@adrcentru.ro</a:t>
            </a:r>
            <a:endParaRPr lang="en-US" sz="1050" dirty="0"/>
          </a:p>
        </p:txBody>
      </p:sp>
      <p:pic>
        <p:nvPicPr>
          <p:cNvPr id="12" name="Picture 2" descr="Untitled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7" r="-500" b="17809"/>
          <a:stretch>
            <a:fillRect/>
          </a:stretch>
        </p:blipFill>
        <p:spPr bwMode="auto">
          <a:xfrm>
            <a:off x="5041531" y="6590179"/>
            <a:ext cx="1952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0939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386"/>
          </a:xfrm>
          <a:prstGeom prst="rect">
            <a:avLst/>
          </a:prstGeom>
        </p:spPr>
      </p:pic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o-RO"/>
              <a:t>Clic pentru editare stil titlu</a:t>
            </a:r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Clic pentru editare stiluri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44AD-2AC7-451E-872F-1795913134E6}" type="datetimeFigureOut">
              <a:rPr lang="ro-RO" smtClean="0"/>
              <a:t>23.07.2024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659BA-2138-4C98-B2D5-794E5F6A9342}" type="slidenum">
              <a:rPr lang="ro-RO" smtClean="0"/>
              <a:t>‹#›</a:t>
            </a:fld>
            <a:endParaRPr lang="ro-RO"/>
          </a:p>
        </p:txBody>
      </p:sp>
      <p:pic>
        <p:nvPicPr>
          <p:cNvPr id="8" name="Imagin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9605"/>
            <a:ext cx="12192000" cy="111529"/>
          </a:xfrm>
          <a:prstGeom prst="rect">
            <a:avLst/>
          </a:prstGeom>
        </p:spPr>
      </p:pic>
      <p:sp>
        <p:nvSpPr>
          <p:cNvPr id="10" name="CasetăText 9"/>
          <p:cNvSpPr txBox="1"/>
          <p:nvPr userDrawn="1"/>
        </p:nvSpPr>
        <p:spPr>
          <a:xfrm>
            <a:off x="203200" y="6493425"/>
            <a:ext cx="2540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>
                <a:hlinkClick r:id="rId4"/>
              </a:rPr>
              <a:t>www.regiocentru.ro</a:t>
            </a:r>
            <a:r>
              <a:rPr lang="ro-RO" sz="1050" dirty="0" smtClean="0"/>
              <a:t> I office@adrcentru.ro</a:t>
            </a:r>
            <a:endParaRPr lang="en-US" sz="1050" dirty="0"/>
          </a:p>
        </p:txBody>
      </p:sp>
      <p:pic>
        <p:nvPicPr>
          <p:cNvPr id="11" name="Picture 2" descr="Untitled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7" r="-500" b="17809"/>
          <a:stretch>
            <a:fillRect/>
          </a:stretch>
        </p:blipFill>
        <p:spPr bwMode="auto">
          <a:xfrm>
            <a:off x="5041531" y="6590179"/>
            <a:ext cx="1952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1286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in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386"/>
          </a:xfrm>
          <a:prstGeom prst="rect">
            <a:avLst/>
          </a:prstGeom>
        </p:spPr>
      </p:pic>
      <p:pic>
        <p:nvPicPr>
          <p:cNvPr id="9" name="Imagin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9605"/>
            <a:ext cx="12192000" cy="111529"/>
          </a:xfrm>
          <a:prstGeom prst="rect">
            <a:avLst/>
          </a:prstGeom>
        </p:spPr>
      </p:pic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Clic pentru editare stil titlu</a:t>
            </a:r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Clic pentru editare stiluri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Clic pentru editare stiluri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659BA-2138-4C98-B2D5-794E5F6A9342}" type="slidenum">
              <a:rPr lang="ro-RO" smtClean="0"/>
              <a:t>‹#›</a:t>
            </a:fld>
            <a:endParaRPr lang="ro-RO"/>
          </a:p>
        </p:txBody>
      </p:sp>
      <p:sp>
        <p:nvSpPr>
          <p:cNvPr id="13" name="CasetăText 12"/>
          <p:cNvSpPr txBox="1"/>
          <p:nvPr userDrawn="1"/>
        </p:nvSpPr>
        <p:spPr>
          <a:xfrm>
            <a:off x="203200" y="6493425"/>
            <a:ext cx="2540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>
                <a:hlinkClick r:id="rId4"/>
              </a:rPr>
              <a:t>www.regiocentru.ro</a:t>
            </a:r>
            <a:r>
              <a:rPr lang="ro-RO" sz="1050" dirty="0" smtClean="0"/>
              <a:t> I office@adrcentru.ro</a:t>
            </a:r>
            <a:endParaRPr lang="en-US" sz="1050" dirty="0"/>
          </a:p>
        </p:txBody>
      </p:sp>
      <p:pic>
        <p:nvPicPr>
          <p:cNvPr id="14" name="Picture 2" descr="Untitled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7" r="-500" b="17809"/>
          <a:stretch>
            <a:fillRect/>
          </a:stretch>
        </p:blipFill>
        <p:spPr bwMode="auto">
          <a:xfrm>
            <a:off x="5041531" y="6590179"/>
            <a:ext cx="1952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4610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in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386"/>
          </a:xfrm>
          <a:prstGeom prst="rect">
            <a:avLst/>
          </a:prstGeom>
        </p:spPr>
      </p:pic>
      <p:pic>
        <p:nvPicPr>
          <p:cNvPr id="11" name="Imagin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9605"/>
            <a:ext cx="12192000" cy="111529"/>
          </a:xfrm>
          <a:prstGeom prst="rect">
            <a:avLst/>
          </a:prstGeom>
        </p:spPr>
      </p:pic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o-RO"/>
              <a:t>Clic pentru editare stil titlu</a:t>
            </a:r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Clic pentru editare stiluri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o-RO"/>
              <a:t>Clic pentru editare stiluri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Clic pentru editare stiluri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o-RO"/>
              <a:t>Clic pentru editare stiluri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44AD-2AC7-451E-872F-1795913134E6}" type="datetimeFigureOut">
              <a:rPr lang="ro-RO" smtClean="0"/>
              <a:t>23.07.2024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659BA-2138-4C98-B2D5-794E5F6A9342}" type="slidenum">
              <a:rPr lang="ro-RO" smtClean="0"/>
              <a:t>‹#›</a:t>
            </a:fld>
            <a:endParaRPr lang="ro-RO"/>
          </a:p>
        </p:txBody>
      </p:sp>
      <p:sp>
        <p:nvSpPr>
          <p:cNvPr id="13" name="CasetăText 12"/>
          <p:cNvSpPr txBox="1"/>
          <p:nvPr userDrawn="1"/>
        </p:nvSpPr>
        <p:spPr>
          <a:xfrm>
            <a:off x="203200" y="6493425"/>
            <a:ext cx="2540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>
                <a:hlinkClick r:id="rId4"/>
              </a:rPr>
              <a:t>www.regiocentru.ro</a:t>
            </a:r>
            <a:r>
              <a:rPr lang="ro-RO" sz="1050" dirty="0" smtClean="0"/>
              <a:t> I office@adrcentru.ro</a:t>
            </a:r>
            <a:endParaRPr lang="en-US" sz="1050" dirty="0"/>
          </a:p>
        </p:txBody>
      </p:sp>
      <p:pic>
        <p:nvPicPr>
          <p:cNvPr id="14" name="Picture 2" descr="Untitled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7" r="-500" b="17809"/>
          <a:stretch>
            <a:fillRect/>
          </a:stretch>
        </p:blipFill>
        <p:spPr bwMode="auto">
          <a:xfrm>
            <a:off x="5041531" y="6590179"/>
            <a:ext cx="1952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6375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in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386"/>
          </a:xfrm>
          <a:prstGeom prst="rect">
            <a:avLst/>
          </a:prstGeom>
        </p:spPr>
      </p:pic>
      <p:pic>
        <p:nvPicPr>
          <p:cNvPr id="7" name="Imagin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9605"/>
            <a:ext cx="12192000" cy="111529"/>
          </a:xfrm>
          <a:prstGeom prst="rect">
            <a:avLst/>
          </a:prstGeom>
        </p:spPr>
      </p:pic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Clic pentru editare stil titlu</a:t>
            </a:r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44AD-2AC7-451E-872F-1795913134E6}" type="datetimeFigureOut">
              <a:rPr lang="ro-RO" smtClean="0"/>
              <a:t>23.07.2024</a:t>
            </a:fld>
            <a:endParaRPr lang="ro-RO" dirty="0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659BA-2138-4C98-B2D5-794E5F6A9342}" type="slidenum">
              <a:rPr lang="ro-RO" smtClean="0"/>
              <a:t>‹#›</a:t>
            </a:fld>
            <a:endParaRPr lang="ro-RO"/>
          </a:p>
        </p:txBody>
      </p:sp>
      <p:sp>
        <p:nvSpPr>
          <p:cNvPr id="11" name="CasetăText 10"/>
          <p:cNvSpPr txBox="1"/>
          <p:nvPr userDrawn="1"/>
        </p:nvSpPr>
        <p:spPr>
          <a:xfrm>
            <a:off x="203200" y="6493425"/>
            <a:ext cx="2540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>
                <a:hlinkClick r:id="rId4"/>
              </a:rPr>
              <a:t>www.regiocentru.ro</a:t>
            </a:r>
            <a:r>
              <a:rPr lang="ro-RO" sz="1050" dirty="0" smtClean="0"/>
              <a:t> I office@adrcentru.ro</a:t>
            </a:r>
            <a:endParaRPr lang="en-US" sz="1050" dirty="0"/>
          </a:p>
        </p:txBody>
      </p:sp>
      <p:pic>
        <p:nvPicPr>
          <p:cNvPr id="12" name="Picture 2" descr="Untitled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7" r="-500" b="17809"/>
          <a:stretch>
            <a:fillRect/>
          </a:stretch>
        </p:blipFill>
        <p:spPr bwMode="auto">
          <a:xfrm>
            <a:off x="5041531" y="6590179"/>
            <a:ext cx="1952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9492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in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9605"/>
            <a:ext cx="12192000" cy="111529"/>
          </a:xfrm>
          <a:prstGeom prst="rect">
            <a:avLst/>
          </a:prstGeom>
        </p:spPr>
      </p:pic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44AD-2AC7-451E-872F-1795913134E6}" type="datetimeFigureOut">
              <a:rPr lang="ro-RO" smtClean="0"/>
              <a:t>23.07.2024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659BA-2138-4C98-B2D5-794E5F6A9342}" type="slidenum">
              <a:rPr lang="ro-RO" smtClean="0"/>
              <a:t>‹#›</a:t>
            </a:fld>
            <a:endParaRPr lang="ro-RO"/>
          </a:p>
        </p:txBody>
      </p:sp>
      <p:sp>
        <p:nvSpPr>
          <p:cNvPr id="8" name="CasetăText 7"/>
          <p:cNvSpPr txBox="1"/>
          <p:nvPr userDrawn="1"/>
        </p:nvSpPr>
        <p:spPr>
          <a:xfrm>
            <a:off x="203200" y="6493425"/>
            <a:ext cx="2540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>
                <a:hlinkClick r:id="rId3"/>
              </a:rPr>
              <a:t>www.regiocentru.ro</a:t>
            </a:r>
            <a:r>
              <a:rPr lang="ro-RO" sz="1050" dirty="0" smtClean="0"/>
              <a:t> I office@adrcentru.ro</a:t>
            </a:r>
            <a:endParaRPr lang="en-US" sz="1050" dirty="0"/>
          </a:p>
        </p:txBody>
      </p:sp>
      <p:pic>
        <p:nvPicPr>
          <p:cNvPr id="9" name="Picture 2" descr="Untitled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7" r="-500" b="17809"/>
          <a:stretch>
            <a:fillRect/>
          </a:stretch>
        </p:blipFill>
        <p:spPr bwMode="auto">
          <a:xfrm>
            <a:off x="5041531" y="6590179"/>
            <a:ext cx="1952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9234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in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386"/>
          </a:xfrm>
          <a:prstGeom prst="rect">
            <a:avLst/>
          </a:prstGeom>
        </p:spPr>
      </p:pic>
      <p:pic>
        <p:nvPicPr>
          <p:cNvPr id="9" name="Imagin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9605"/>
            <a:ext cx="12192000" cy="111529"/>
          </a:xfrm>
          <a:prstGeom prst="rect">
            <a:avLst/>
          </a:prstGeom>
        </p:spPr>
      </p:pic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Clic pentru editare stil titlu</a:t>
            </a: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Clic pentru editare stiluri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B44AD-2AC7-451E-872F-1795913134E6}" type="datetimeFigureOut">
              <a:rPr lang="ro-RO" smtClean="0"/>
              <a:t>23.07.2024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659BA-2138-4C98-B2D5-794E5F6A9342}" type="slidenum">
              <a:rPr lang="ro-RO" smtClean="0"/>
              <a:t>‹#›</a:t>
            </a:fld>
            <a:endParaRPr lang="ro-RO"/>
          </a:p>
        </p:txBody>
      </p:sp>
      <p:sp>
        <p:nvSpPr>
          <p:cNvPr id="11" name="CasetăText 10"/>
          <p:cNvSpPr txBox="1"/>
          <p:nvPr userDrawn="1"/>
        </p:nvSpPr>
        <p:spPr>
          <a:xfrm>
            <a:off x="203200" y="6493425"/>
            <a:ext cx="2540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>
                <a:hlinkClick r:id="rId4"/>
              </a:rPr>
              <a:t>www.regiocentru.ro</a:t>
            </a:r>
            <a:r>
              <a:rPr lang="ro-RO" sz="1050" dirty="0" smtClean="0"/>
              <a:t> I office@adrcentru.ro</a:t>
            </a:r>
            <a:endParaRPr lang="en-US" sz="1050" dirty="0"/>
          </a:p>
        </p:txBody>
      </p:sp>
      <p:pic>
        <p:nvPicPr>
          <p:cNvPr id="12" name="Picture 2" descr="Untitled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7" r="-500" b="17809"/>
          <a:stretch>
            <a:fillRect/>
          </a:stretch>
        </p:blipFill>
        <p:spPr bwMode="auto">
          <a:xfrm>
            <a:off x="5041531" y="6590179"/>
            <a:ext cx="1952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2093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in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386"/>
          </a:xfrm>
          <a:prstGeom prst="rect">
            <a:avLst/>
          </a:prstGeom>
        </p:spPr>
      </p:pic>
      <p:pic>
        <p:nvPicPr>
          <p:cNvPr id="9" name="Imagin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9605"/>
            <a:ext cx="12192000" cy="111529"/>
          </a:xfrm>
          <a:prstGeom prst="rect">
            <a:avLst/>
          </a:prstGeom>
        </p:spPr>
      </p:pic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Clic pentru editare stil titlu</a:t>
            </a:r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Clic pentru editare stiluri text Coordonator</a:t>
            </a:r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659BA-2138-4C98-B2D5-794E5F6A9342}" type="slidenum">
              <a:rPr lang="ro-RO" smtClean="0"/>
              <a:t>‹#›</a:t>
            </a:fld>
            <a:endParaRPr lang="ro-RO"/>
          </a:p>
        </p:txBody>
      </p:sp>
      <p:sp>
        <p:nvSpPr>
          <p:cNvPr id="11" name="CasetăText 10"/>
          <p:cNvSpPr txBox="1"/>
          <p:nvPr userDrawn="1"/>
        </p:nvSpPr>
        <p:spPr>
          <a:xfrm>
            <a:off x="203200" y="6493425"/>
            <a:ext cx="25400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050" dirty="0" smtClean="0">
                <a:hlinkClick r:id="rId4"/>
              </a:rPr>
              <a:t>www.regiocentru.ro</a:t>
            </a:r>
            <a:r>
              <a:rPr lang="ro-RO" sz="1050" dirty="0" smtClean="0"/>
              <a:t> I office@adrcentru.ro</a:t>
            </a:r>
            <a:endParaRPr lang="en-US" sz="1050" dirty="0"/>
          </a:p>
        </p:txBody>
      </p:sp>
      <p:pic>
        <p:nvPicPr>
          <p:cNvPr id="12" name="Picture 2" descr="Untitled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7" r="-500" b="17809"/>
          <a:stretch>
            <a:fillRect/>
          </a:stretch>
        </p:blipFill>
        <p:spPr bwMode="auto">
          <a:xfrm>
            <a:off x="5041531" y="6590179"/>
            <a:ext cx="1952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9682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Clic pentru editare stil titlu</a:t>
            </a:r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Clic pentru editare stiluri text Coordonator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B44AD-2AC7-451E-872F-1795913134E6}" type="datetimeFigureOut">
              <a:rPr lang="ro-RO" smtClean="0"/>
              <a:t>23.07.2024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5659BA-2138-4C98-B2D5-794E5F6A934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84190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tăText 4"/>
          <p:cNvSpPr txBox="1"/>
          <p:nvPr/>
        </p:nvSpPr>
        <p:spPr>
          <a:xfrm>
            <a:off x="5555718" y="2512088"/>
            <a:ext cx="11448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4000" b="1" dirty="0">
                <a:solidFill>
                  <a:srgbClr val="264796"/>
                </a:solidFill>
              </a:rPr>
              <a:t>Titlu</a:t>
            </a:r>
          </a:p>
        </p:txBody>
      </p:sp>
      <p:sp>
        <p:nvSpPr>
          <p:cNvPr id="6" name="CasetăText 5"/>
          <p:cNvSpPr txBox="1"/>
          <p:nvPr/>
        </p:nvSpPr>
        <p:spPr>
          <a:xfrm>
            <a:off x="5429112" y="3356893"/>
            <a:ext cx="139807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sz="3000" dirty="0">
                <a:solidFill>
                  <a:srgbClr val="264796"/>
                </a:solidFill>
              </a:rPr>
              <a:t>Subtitlu</a:t>
            </a:r>
          </a:p>
        </p:txBody>
      </p:sp>
      <p:sp>
        <p:nvSpPr>
          <p:cNvPr id="3" name="CasetăText 2"/>
          <p:cNvSpPr txBox="1"/>
          <p:nvPr/>
        </p:nvSpPr>
        <p:spPr>
          <a:xfrm>
            <a:off x="9487877" y="6510215"/>
            <a:ext cx="25868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100" dirty="0" smtClean="0"/>
              <a:t>www:                              I email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795970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460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7057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963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smtClean="0"/>
              <a:t>Vă mulțumim!</a:t>
            </a:r>
            <a:endParaRPr lang="en-US" b="1" dirty="0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839788" y="2829168"/>
            <a:ext cx="3932237" cy="3039819"/>
          </a:xfrm>
        </p:spPr>
        <p:txBody>
          <a:bodyPr/>
          <a:lstStyle/>
          <a:p>
            <a:r>
              <a:rPr lang="ro-RO" dirty="0" smtClean="0"/>
              <a:t>Ne găsiți la: </a:t>
            </a:r>
          </a:p>
          <a:p>
            <a:r>
              <a:rPr lang="ro-RO" dirty="0" smtClean="0"/>
              <a:t>(date de contact: ......</a:t>
            </a:r>
          </a:p>
          <a:p>
            <a:endParaRPr lang="ro-RO" dirty="0"/>
          </a:p>
          <a:p>
            <a:endParaRPr lang="en-US" dirty="0"/>
          </a:p>
        </p:txBody>
      </p:sp>
      <p:pic>
        <p:nvPicPr>
          <p:cNvPr id="10" name="Substituent conținut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370" y="2314947"/>
            <a:ext cx="4774834" cy="1390757"/>
          </a:xfrm>
        </p:spPr>
      </p:pic>
    </p:spTree>
    <p:extLst>
      <p:ext uri="{BB962C8B-B14F-4D97-AF65-F5344CB8AC3E}">
        <p14:creationId xmlns:p14="http://schemas.microsoft.com/office/powerpoint/2010/main" val="2998180097"/>
      </p:ext>
    </p:extLst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19</Words>
  <Application>Microsoft Office PowerPoint</Application>
  <PresentationFormat>Ecran lat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Fonturi utilizate</vt:lpstr>
      </vt:variant>
      <vt:variant>
        <vt:i4>3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Temă Office</vt:lpstr>
      <vt:lpstr>Prezentare PowerPoint</vt:lpstr>
      <vt:lpstr>Prezentare PowerPoint</vt:lpstr>
      <vt:lpstr>Prezentare PowerPoint</vt:lpstr>
      <vt:lpstr>Prezentare PowerPoint</vt:lpstr>
      <vt:lpstr>Vă mulțumim!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User</dc:creator>
  <cp:lastModifiedBy>mirela.groza</cp:lastModifiedBy>
  <cp:revision>8</cp:revision>
  <dcterms:created xsi:type="dcterms:W3CDTF">2023-01-27T10:41:12Z</dcterms:created>
  <dcterms:modified xsi:type="dcterms:W3CDTF">2024-07-23T08:01:50Z</dcterms:modified>
</cp:coreProperties>
</file>